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33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6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86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1030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068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9293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062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891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93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05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83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50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649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66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96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923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89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722FBAE-A2D0-49C0-B80B-CDA621DAA280}" type="datetimeFigureOut">
              <a:rPr lang="zh-TW" altLang="en-US" smtClean="0"/>
              <a:t>2019/3/6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2317A8E-0238-4086-9476-98978AC258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415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897878"/>
            <a:ext cx="9144000" cy="1587886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/>
              <a:t>反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吸金 </a:t>
            </a:r>
            <a:r>
              <a:rPr lang="zh-TW" altLang="en-US" sz="5400" b="1" dirty="0" smtClean="0"/>
              <a:t>小叮嚀</a:t>
            </a:r>
            <a:endParaRPr lang="zh-TW" altLang="en-US" sz="54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07780" y="3011844"/>
            <a:ext cx="11178274" cy="1057647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切勿貪求眼前小利，</a:t>
            </a:r>
            <a:endParaRPr lang="en-US" altLang="zh-TW" sz="54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zh-TW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小心吸金集團找上你。</a:t>
            </a:r>
            <a:endParaRPr lang="zh-TW" alt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8" y="5389514"/>
            <a:ext cx="1316547" cy="130167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378365" y="5765067"/>
            <a:ext cx="1474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 smtClean="0"/>
              <a:t>法務部調查局臺南市調查處關心您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381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27437" y="576170"/>
            <a:ext cx="9621796" cy="158788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5400" b="1" dirty="0" smtClean="0"/>
              <a:t>反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吸金</a:t>
            </a:r>
            <a:r>
              <a:rPr lang="zh-TW" altLang="en-US" sz="5400" b="1" dirty="0" smtClean="0"/>
              <a:t>，反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詐騙</a:t>
            </a:r>
            <a:r>
              <a:rPr lang="zh-TW" altLang="en-US" sz="5400" b="1" dirty="0" smtClean="0"/>
              <a:t>，反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黑心</a:t>
            </a:r>
            <a:r>
              <a:rPr lang="zh-TW" altLang="en-US" sz="5400" b="1" dirty="0" smtClean="0"/>
              <a:t>，反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囤積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07780" y="3011844"/>
            <a:ext cx="11178274" cy="1057647"/>
          </a:xfrm>
        </p:spPr>
        <p:txBody>
          <a:bodyPr>
            <a:noAutofit/>
          </a:bodyPr>
          <a:lstStyle/>
          <a:p>
            <a:pPr algn="ctr"/>
            <a:r>
              <a:rPr lang="zh-TW" alt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切勿貪求眼前小利，小心吸金集團找上你。</a:t>
            </a:r>
            <a:endParaRPr lang="en-US" altLang="zh-TW" sz="32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zh-TW" alt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詐騙手法變變</a:t>
            </a:r>
            <a:r>
              <a:rPr lang="zh-TW" alt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變，小心謹慎防受騙。</a:t>
            </a:r>
            <a:endParaRPr lang="en-US" altLang="zh-TW" sz="32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zh-TW" alt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食品安全個個</a:t>
            </a:r>
            <a:r>
              <a:rPr lang="zh-TW" alt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參與，和諧社會人人受益。</a:t>
            </a:r>
            <a:endParaRPr lang="en-US" altLang="zh-TW" sz="32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zh-TW" alt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穩定</a:t>
            </a:r>
            <a:r>
              <a:rPr lang="zh-TW" alt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物價，打擊不法。</a:t>
            </a:r>
            <a:endParaRPr lang="zh-TW" altLang="en-US" sz="3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8" y="5389514"/>
            <a:ext cx="1316547" cy="130167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378365" y="5765067"/>
            <a:ext cx="1474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 smtClean="0"/>
              <a:t>法務部調查局臺南市調查處關心您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400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89</Words>
  <Application>Microsoft Office PowerPoint</Application>
  <PresentationFormat>寬螢幕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微軟正黑體</vt:lpstr>
      <vt:lpstr>Century Gothic</vt:lpstr>
      <vt:lpstr>Wingdings 3</vt:lpstr>
      <vt:lpstr>切割線</vt:lpstr>
      <vt:lpstr>反吸金 小叮嚀</vt:lpstr>
      <vt:lpstr>反吸金，反詐騙，反黑心，反囤積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反吸金 小叮嚀</dc:title>
  <dc:creator>方調查官璿堯</dc:creator>
  <cp:lastModifiedBy>方調查官璿堯</cp:lastModifiedBy>
  <cp:revision>2</cp:revision>
  <dcterms:created xsi:type="dcterms:W3CDTF">2019-03-06T01:58:34Z</dcterms:created>
  <dcterms:modified xsi:type="dcterms:W3CDTF">2019-03-06T02:11:20Z</dcterms:modified>
</cp:coreProperties>
</file>